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5"/>
  </p:notesMasterIdLst>
  <p:sldIdLst>
    <p:sldId id="256" r:id="rId2"/>
    <p:sldId id="271" r:id="rId3"/>
    <p:sldId id="270" r:id="rId4"/>
    <p:sldId id="278" r:id="rId5"/>
    <p:sldId id="275" r:id="rId6"/>
    <p:sldId id="276" r:id="rId7"/>
    <p:sldId id="277" r:id="rId8"/>
    <p:sldId id="279" r:id="rId9"/>
    <p:sldId id="280" r:id="rId10"/>
    <p:sldId id="281" r:id="rId11"/>
    <p:sldId id="282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719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9" autoAdjust="0"/>
    <p:restoredTop sz="94721" autoAdjust="0"/>
  </p:normalViewPr>
  <p:slideViewPr>
    <p:cSldViewPr>
      <p:cViewPr varScale="1">
        <p:scale>
          <a:sx n="76" d="100"/>
          <a:sy n="76" d="100"/>
        </p:scale>
        <p:origin x="-10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688FC-06E3-4F2F-9EE4-5EA1CFE80DAB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756F4-4114-4641-B1D0-E48C66307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81137-9C17-4202-888F-C04D7B6A145A}" type="datetimeFigureOut">
              <a:rPr lang="ru-RU" smtClean="0"/>
              <a:pPr/>
              <a:t>25.11.2009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08822-0400-475E-97FA-84474DE1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лайд №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55308"/>
          </a:xfrm>
          <a:prstGeom prst="rect">
            <a:avLst/>
          </a:prstGeom>
        </p:spPr>
      </p:pic>
    </p:spTree>
  </p:cSld>
  <p:clrMapOvr>
    <a:masterClrMapping/>
  </p:clrMapOvr>
  <p:transition spd="slow" advClick="0" advTm="1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720" y="428604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Из-за внутренних разногласий  17 января 2001 года группа официально заявляет об уходе Джейсона </a:t>
            </a:r>
            <a:r>
              <a:rPr lang="ru-RU" dirty="0" err="1" smtClean="0">
                <a:solidFill>
                  <a:srgbClr val="FF0000"/>
                </a:solidFill>
              </a:rPr>
              <a:t>Ньюстеда</a:t>
            </a:r>
            <a:r>
              <a:rPr lang="ru-RU" dirty="0" smtClean="0">
                <a:solidFill>
                  <a:srgbClr val="FF0000"/>
                </a:solidFill>
              </a:rPr>
              <a:t>. И его место занимает басист </a:t>
            </a:r>
            <a:r>
              <a:rPr lang="en-US" dirty="0" smtClean="0">
                <a:solidFill>
                  <a:srgbClr val="FF0000"/>
                </a:solidFill>
              </a:rPr>
              <a:t>Robert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Trujill</a:t>
            </a:r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играющий в составе группы и по сей день.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2008%20Metallica%20in%20Kansas%20City%20and%20Des%20Moines_0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714488"/>
            <a:ext cx="7207790" cy="4468830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14546" y="1643050"/>
            <a:ext cx="3887731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Righ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en-US" sz="7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Metallica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егодня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лайд №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156"/>
            <a:ext cx="9144000" cy="6643688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57554" y="571480"/>
            <a:ext cx="2098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James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 descr="TheDownloadFestivalatDoningtonPark_0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71612"/>
            <a:ext cx="3477169" cy="4945076"/>
          </a:xfrm>
          <a:prstGeom prst="rect">
            <a:avLst/>
          </a:prstGeom>
        </p:spPr>
      </p:pic>
      <p:pic>
        <p:nvPicPr>
          <p:cNvPr id="8" name="Рисунок 7" descr="The%20Download%20Festival%20at%20Donington%20Park_0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1593856"/>
            <a:ext cx="3411296" cy="4851394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14480" y="285728"/>
            <a:ext cx="1438214" cy="1015663"/>
          </a:xfrm>
          <a:prstGeom prst="rect">
            <a:avLst/>
          </a:prstGeom>
          <a:noFill/>
          <a:scene3d>
            <a:camera prst="perspectiveRelaxed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  <a:sp3d extrusionH="57150">
              <a:bevelT w="38100" h="38100" prst="slope"/>
            </a:sp3d>
          </a:bodyPr>
          <a:lstStyle/>
          <a:p>
            <a:pPr algn="ctr"/>
            <a:r>
              <a:rPr lang="en-US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Kirk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1" name="Рисунок 10" descr="The%20Download%20Festival%20at%20Donington%20Park_00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5" y="1428736"/>
            <a:ext cx="3527402" cy="5016514"/>
          </a:xfrm>
          <a:prstGeom prst="rect">
            <a:avLst/>
          </a:prstGeom>
        </p:spPr>
      </p:pic>
      <p:pic>
        <p:nvPicPr>
          <p:cNvPr id="12" name="Рисунок 11" descr="The%20Download%20Festival%20at%20Donington%20Park_00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1470016"/>
            <a:ext cx="3498375" cy="4975234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143504" y="285728"/>
            <a:ext cx="3406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elaxedModerately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Guitar solo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8%20Metallica%20in%20Kansas%20City%20and%20Des%20Moines_0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0"/>
            <a:ext cx="5715008" cy="3543305"/>
          </a:xfrm>
          <a:prstGeom prst="rect">
            <a:avLst/>
          </a:prstGeom>
        </p:spPr>
      </p:pic>
      <p:pic>
        <p:nvPicPr>
          <p:cNvPr id="5" name="Рисунок 4" descr="2008%20Metallica%20in%20Kansas%20City%20and%20Des%20Moines_0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14686"/>
            <a:ext cx="5876313" cy="36433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2910" y="928670"/>
            <a:ext cx="2140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perspectiveLef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convex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Robert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43702" y="4572008"/>
            <a:ext cx="1465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  <a:scene3d>
              <a:camera prst="perspectiveRigh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Bass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08%20Metallica%20in%20Irvine,%20CA,%20USA%20KROQ%20Weenie%20Roast_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48"/>
            <a:ext cx="5991535" cy="3714752"/>
          </a:xfrm>
          <a:prstGeom prst="rect">
            <a:avLst/>
          </a:prstGeom>
        </p:spPr>
      </p:pic>
      <p:pic>
        <p:nvPicPr>
          <p:cNvPr id="5" name="Рисунок 4" descr="2008%20Metallica%20in%20Manchester,%20TN,%20USA%20Bonnaroo_0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6706" y="0"/>
            <a:ext cx="5377294" cy="32861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1538" y="928670"/>
            <a:ext cx="1359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  <a:scene3d>
              <a:camera prst="isometricOffAxis1Righ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Lars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4286256"/>
            <a:ext cx="2109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isometricOffAxis1Righ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Drums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526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857232"/>
            <a:ext cx="23567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Below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Albums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857232"/>
            <a:ext cx="3039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Альбомы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 advClick="0" advTm="4000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!03-Master of puppe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5835" y="2571744"/>
            <a:ext cx="3945269" cy="3918968"/>
          </a:xfrm>
          <a:prstGeom prst="rect">
            <a:avLst/>
          </a:prstGeom>
        </p:spPr>
      </p:pic>
      <p:pic>
        <p:nvPicPr>
          <p:cNvPr id="5" name="Рисунок 4" descr="!01-Kill'em 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519141"/>
            <a:ext cx="4000528" cy="3947187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Albums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KILL’EM ALL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MASTER OF PUPPETS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6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build="p"/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Albums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5984" y="1571612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LOAD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!06-Load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2333911"/>
            <a:ext cx="4020374" cy="399357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285984" y="1571612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AND JUSTICE FOR ALL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!04-And justice for all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37112" y="2352198"/>
            <a:ext cx="4001004" cy="3934321"/>
          </a:xfrm>
        </p:spPr>
      </p:pic>
    </p:spTree>
  </p:cSld>
  <p:clrMapOvr>
    <a:masterClrMapping/>
  </p:clrMapOvr>
  <p:transition spd="slow"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5" grpId="0" build="p"/>
      <p:bldP spid="5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6887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История создания легендарной рок группы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5400" dirty="0" smtClean="0"/>
              <a:t>“</a:t>
            </a:r>
            <a:r>
              <a:rPr lang="en-US" sz="6600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lgerian" pitchFamily="82" charset="0"/>
              </a:rPr>
              <a:t>metallica</a:t>
            </a:r>
            <a:r>
              <a:rPr lang="en-US" sz="5400" dirty="0" smtClean="0"/>
              <a:t>”</a:t>
            </a:r>
            <a:r>
              <a:rPr lang="ru-RU" sz="5400" dirty="0" smtClean="0"/>
              <a:t> </a:t>
            </a:r>
            <a:endParaRPr lang="ru-RU" sz="5400" dirty="0"/>
          </a:p>
        </p:txBody>
      </p:sp>
    </p:spTree>
  </p:cSld>
  <p:clrMapOvr>
    <a:masterClrMapping/>
  </p:clrMapOvr>
  <p:transition spd="slow" advClick="0" advTm="1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Albums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85728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RELOAD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!07-Reload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1650" y="2174875"/>
            <a:ext cx="3951288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285728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GARAGE INC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!08-Garage inc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837112" y="2340007"/>
            <a:ext cx="3657600" cy="3621024"/>
          </a:xfrm>
        </p:spPr>
      </p:pic>
    </p:spTree>
  </p:cSld>
  <p:clrMapOvr>
    <a:masterClrMapping/>
  </p:clrMapOvr>
  <p:transition spd="slow" advClick="0" advTm="8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02  E" pathEditMode="relative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8.60315E-7 L -0.0007 0.1722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6244E-6 L -4.72222E-6 0.1889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50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Albums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29718" y="1214422"/>
            <a:ext cx="4040188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RIDE THE LIGHTNING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Ride The Lightn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2713402"/>
            <a:ext cx="3929090" cy="386360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-2786114" y="1285860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ST. ANGER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!10-St. Anger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00628" y="2714620"/>
            <a:ext cx="3857632" cy="3857632"/>
          </a:xfrm>
        </p:spPr>
      </p:pic>
    </p:spTree>
  </p:cSld>
  <p:clrMapOvr>
    <a:masterClrMapping/>
  </p:clrMapOvr>
  <p:transition spd="slow" advClick="0" advTm="7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3136E-6 L -0.00469 -0.867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43293E-6 L 0.83907 -0.005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" y="-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3654E-7 L -0.9382 0.005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1" build="p"/>
      <p:bldP spid="5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008%20Metallica%20in%20Manchester,%20TN,%20USA%20Bonnaroo_0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428604"/>
            <a:ext cx="5572149" cy="37147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86842" y="178592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LA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0" y="5786454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RS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685800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KI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3372" y="685800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RK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4414" y="-500090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JA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57190" y="4929198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M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9520" y="-36933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ES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459741" y="1214422"/>
            <a:ext cx="74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RO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306" y="-36933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BE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58214" y="-369332"/>
            <a:ext cx="643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Arial Black" pitchFamily="34" charset="0"/>
              </a:rPr>
              <a:t>RT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5500702"/>
            <a:ext cx="60723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METALLICA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71785E-7 L -0.85834 0.4366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" y="2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23774E-6 L -0.85017 -0.1461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" y="-7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0435E-6 L 0.15868 -0.30227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1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30435E-6 L -0.14966 -0.30227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1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18131E-6 L 0.28872 0.76942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" y="38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2858E-6 L 0.51163 -0.02128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-1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019E-7 L -0.30035 0.7504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3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284E-6 L 0.70643 0.51989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" y="26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019E-7 L 0.31059 0.75046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" y="37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019E-7 L -0.14982 0.7504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37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015"/>
            <a:ext cx="9144000" cy="660796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2857488" y="3571876"/>
            <a:ext cx="3345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A71919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lgerian" pitchFamily="82" charset="0"/>
              </a:rPr>
              <a:t>FOR EVER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A71919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5786454"/>
            <a:ext cx="2821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СПАСИБО ЗА ВНИМАНИЕ</a:t>
            </a:r>
            <a:endParaRPr lang="ru-RU" sz="2000" dirty="0"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 spd="slow" advClick="0" advTm="1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9" presetClass="emph" presetSubtype="0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8" grpId="3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57158" y="500043"/>
            <a:ext cx="8286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     </a:t>
            </a:r>
            <a:r>
              <a:rPr lang="ru-RU" sz="2000" dirty="0" smtClean="0">
                <a:solidFill>
                  <a:srgbClr val="FF0000"/>
                </a:solidFill>
              </a:rPr>
              <a:t>Всемирно известная рок группа </a:t>
            </a:r>
            <a:r>
              <a:rPr lang="en-US" sz="2000" dirty="0" err="1" smtClean="0">
                <a:solidFill>
                  <a:srgbClr val="FF0000"/>
                </a:solidFill>
              </a:rPr>
              <a:t>metallica</a:t>
            </a:r>
            <a:r>
              <a:rPr lang="ru-RU" sz="2000" dirty="0" smtClean="0">
                <a:solidFill>
                  <a:srgbClr val="FF0000"/>
                </a:solidFill>
              </a:rPr>
              <a:t> образовалась в 1981 году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в Лос-Анджелесе. Основателем группы является солист</a:t>
            </a:r>
            <a:r>
              <a:rPr lang="en-US" sz="2000" dirty="0" smtClean="0">
                <a:solidFill>
                  <a:srgbClr val="FF0000"/>
                </a:solidFill>
              </a:rPr>
              <a:t> James Hatfield</a:t>
            </a:r>
            <a:r>
              <a:rPr lang="ru-RU" sz="2000" dirty="0" smtClean="0">
                <a:solidFill>
                  <a:srgbClr val="FF0000"/>
                </a:solidFill>
              </a:rPr>
              <a:t>. В 1982 году состав группы был таков: </a:t>
            </a:r>
          </a:p>
          <a:p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James Hatfield </a:t>
            </a:r>
            <a:r>
              <a:rPr lang="ru-RU" sz="2000" dirty="0" smtClean="0">
                <a:solidFill>
                  <a:srgbClr val="FF0000"/>
                </a:solidFill>
              </a:rPr>
              <a:t>-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солист, гитара.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второй слева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Dave </a:t>
            </a:r>
            <a:r>
              <a:rPr lang="en-US" sz="2000" dirty="0" err="1" smtClean="0">
                <a:solidFill>
                  <a:srgbClr val="FF0000"/>
                </a:solidFill>
              </a:rPr>
              <a:t>Mustaine</a:t>
            </a:r>
            <a:r>
              <a:rPr lang="en-US" sz="2000" dirty="0" smtClean="0">
                <a:solidFill>
                  <a:srgbClr val="FF0000"/>
                </a:solidFill>
              </a:rPr>
              <a:t> - </a:t>
            </a:r>
            <a:r>
              <a:rPr lang="ru-RU" sz="2000" dirty="0" smtClean="0">
                <a:solidFill>
                  <a:srgbClr val="FF0000"/>
                </a:solidFill>
              </a:rPr>
              <a:t>гитара.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(крайний справа)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Lars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Ulrich - </a:t>
            </a:r>
            <a:r>
              <a:rPr lang="ru-RU" sz="2000" dirty="0" smtClean="0">
                <a:solidFill>
                  <a:srgbClr val="FF0000"/>
                </a:solidFill>
              </a:rPr>
              <a:t>ударные.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(второй справа)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Ron </a:t>
            </a:r>
            <a:r>
              <a:rPr lang="en-US" sz="2000" dirty="0" err="1" smtClean="0">
                <a:solidFill>
                  <a:srgbClr val="FF0000"/>
                </a:solidFill>
              </a:rPr>
              <a:t>McGovney</a:t>
            </a:r>
            <a:r>
              <a:rPr lang="en-US" sz="2000" dirty="0" smtClean="0">
                <a:solidFill>
                  <a:srgbClr val="FF0000"/>
                </a:solidFill>
              </a:rPr>
              <a:t> -</a:t>
            </a:r>
            <a:r>
              <a:rPr lang="ru-RU" sz="2000" dirty="0" smtClean="0">
                <a:solidFill>
                  <a:srgbClr val="FF0000"/>
                </a:solidFill>
              </a:rPr>
              <a:t> бас </a:t>
            </a:r>
            <a:r>
              <a:rPr lang="ru-RU" sz="2000" dirty="0" smtClean="0">
                <a:solidFill>
                  <a:srgbClr val="FF0000"/>
                </a:solidFill>
              </a:rPr>
              <a:t>гитара</a:t>
            </a:r>
            <a:r>
              <a:rPr lang="ru-RU" sz="2000" dirty="0" smtClean="0">
                <a:solidFill>
                  <a:srgbClr val="FF0000"/>
                </a:solidFill>
              </a:rPr>
              <a:t>.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(крайний слева)</a:t>
            </a:r>
          </a:p>
        </p:txBody>
      </p:sp>
      <p:pic>
        <p:nvPicPr>
          <p:cNvPr id="3" name="Рисунок 2" descr="2ee9b9c364ae86e4d24a9f7b0226d8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845648"/>
            <a:ext cx="5024470" cy="4803393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720" y="357166"/>
            <a:ext cx="42148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30 декабря 1982 года у группы </a:t>
            </a:r>
            <a:r>
              <a:rPr lang="en-US" dirty="0" smtClean="0">
                <a:solidFill>
                  <a:srgbClr val="FF0000"/>
                </a:solidFill>
              </a:rPr>
              <a:t>“METALLICA” </a:t>
            </a:r>
            <a:r>
              <a:rPr lang="ru-RU" dirty="0" smtClean="0">
                <a:solidFill>
                  <a:srgbClr val="FF0000"/>
                </a:solidFill>
              </a:rPr>
              <a:t> появляется новый </a:t>
            </a:r>
            <a:r>
              <a:rPr lang="ru-RU" dirty="0" err="1" smtClean="0">
                <a:solidFill>
                  <a:srgbClr val="FF0000"/>
                </a:solidFill>
              </a:rPr>
              <a:t>бассист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Cliff Burton</a:t>
            </a:r>
            <a:r>
              <a:rPr lang="ru-RU" dirty="0" smtClean="0">
                <a:solidFill>
                  <a:srgbClr val="FF0000"/>
                </a:solidFill>
              </a:rPr>
              <a:t> (род. 10 февраля 1962г., Кастро </a:t>
            </a:r>
            <a:r>
              <a:rPr lang="ru-RU" dirty="0" err="1" smtClean="0">
                <a:solidFill>
                  <a:srgbClr val="FF0000"/>
                </a:solidFill>
              </a:rPr>
              <a:t>Валлей</a:t>
            </a:r>
            <a:r>
              <a:rPr lang="ru-RU" dirty="0" smtClean="0">
                <a:solidFill>
                  <a:srgbClr val="FF0000"/>
                </a:solidFill>
              </a:rPr>
              <a:t>, США), перешедший к ним из </a:t>
            </a:r>
            <a:r>
              <a:rPr lang="en-US" dirty="0" smtClean="0">
                <a:solidFill>
                  <a:srgbClr val="FF0000"/>
                </a:solidFill>
              </a:rPr>
              <a:t>“Trauma”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cliff_burton_rip_20_yea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428604"/>
            <a:ext cx="3000386" cy="6120766"/>
          </a:xfrm>
          <a:prstGeom prst="rect">
            <a:avLst/>
          </a:prstGeom>
        </p:spPr>
      </p:pic>
      <p:pic>
        <p:nvPicPr>
          <p:cNvPr id="4" name="Рисунок 3" descr="986e6e0ced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2285992"/>
            <a:ext cx="3357586" cy="4184454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857232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Из-за сильной алкогольной зависимости</a:t>
            </a:r>
            <a:r>
              <a:rPr lang="en-US" sz="2000" dirty="0" smtClean="0">
                <a:solidFill>
                  <a:srgbClr val="FF0000"/>
                </a:solidFill>
              </a:rPr>
              <a:t> Dave </a:t>
            </a:r>
            <a:r>
              <a:rPr lang="en-US" sz="2000" dirty="0" err="1" smtClean="0">
                <a:solidFill>
                  <a:srgbClr val="FF0000"/>
                </a:solidFill>
              </a:rPr>
              <a:t>Mustaine</a:t>
            </a:r>
            <a:r>
              <a:rPr lang="ru-RU" sz="2000" dirty="0" smtClean="0">
                <a:solidFill>
                  <a:srgbClr val="FF0000"/>
                </a:solidFill>
              </a:rPr>
              <a:t> (слева)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1</a:t>
            </a:r>
            <a:r>
              <a:rPr lang="ru-RU" sz="2000" dirty="0" smtClean="0">
                <a:solidFill>
                  <a:srgbClr val="FF0000"/>
                </a:solidFill>
              </a:rPr>
              <a:t>1 апреля 1983 г. покидает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>
                <a:solidFill>
                  <a:srgbClr val="FF0000"/>
                </a:solidFill>
              </a:rPr>
              <a:t>группу.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1862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214554"/>
            <a:ext cx="5395101" cy="3533791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28596" y="1142984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Заменой стал несомненно  </a:t>
            </a:r>
            <a:r>
              <a:rPr lang="en-US" sz="2000" dirty="0" smtClean="0">
                <a:solidFill>
                  <a:srgbClr val="FF0000"/>
                </a:solidFill>
              </a:rPr>
              <a:t>Kirk </a:t>
            </a:r>
            <a:r>
              <a:rPr lang="en-US" sz="2000" dirty="0" err="1" smtClean="0">
                <a:solidFill>
                  <a:srgbClr val="FF0000"/>
                </a:solidFill>
              </a:rPr>
              <a:t>Hammet</a:t>
            </a:r>
            <a:r>
              <a:rPr lang="en-US" sz="2000" dirty="0" smtClean="0">
                <a:solidFill>
                  <a:srgbClr val="FF0000"/>
                </a:solidFill>
              </a:rPr>
              <a:t> (</a:t>
            </a:r>
            <a:r>
              <a:rPr lang="ru-RU" sz="2000" dirty="0" smtClean="0">
                <a:solidFill>
                  <a:srgbClr val="FF0000"/>
                </a:solidFill>
              </a:rPr>
              <a:t>род. 18 ноября 1962 г., Сан-Франциско, США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kirk_hammett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428868"/>
            <a:ext cx="2675512" cy="3750495"/>
          </a:xfrm>
          <a:prstGeom prst="rect">
            <a:avLst/>
          </a:prstGeom>
        </p:spPr>
      </p:pic>
      <p:pic>
        <p:nvPicPr>
          <p:cNvPr id="4" name="Рисунок 3" descr="w400_81892e386339033f9d5e75b9295ca63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357166"/>
            <a:ext cx="4039652" cy="6120073"/>
          </a:xfrm>
          <a:prstGeom prst="rect">
            <a:avLst/>
          </a:prstGeom>
        </p:spPr>
      </p:pic>
    </p:spTree>
  </p:cSld>
  <p:clrMapOvr>
    <a:masterClrMapping/>
  </p:clrMapOvr>
  <p:transition spd="med" advClick="0" advTm="6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642918"/>
            <a:ext cx="821537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2</a:t>
            </a:r>
            <a:r>
              <a:rPr lang="en-US" sz="2000" dirty="0" smtClean="0">
                <a:solidFill>
                  <a:srgbClr val="FF0000"/>
                </a:solidFill>
              </a:rPr>
              <a:t>7</a:t>
            </a:r>
            <a:r>
              <a:rPr lang="ru-RU" sz="2000" dirty="0" smtClean="0">
                <a:solidFill>
                  <a:srgbClr val="FF0000"/>
                </a:solidFill>
              </a:rPr>
              <a:t> сентября 1986 года </a:t>
            </a:r>
            <a:r>
              <a:rPr lang="en-US" sz="2000" dirty="0" smtClean="0">
                <a:solidFill>
                  <a:srgbClr val="FF0000"/>
                </a:solidFill>
              </a:rPr>
              <a:t>“METALLICA” </a:t>
            </a:r>
            <a:r>
              <a:rPr lang="ru-RU" sz="2000" dirty="0" smtClean="0">
                <a:solidFill>
                  <a:srgbClr val="FF0000"/>
                </a:solidFill>
              </a:rPr>
              <a:t>потерпела сильный удар.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Автобус перевозивший музыкантов потерял управление и, 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заскользив на обледеневшем участке шоссе, 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перевернулся на бок.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Lars </a:t>
            </a:r>
            <a:r>
              <a:rPr lang="ru-RU" sz="2000" dirty="0" smtClean="0">
                <a:solidFill>
                  <a:srgbClr val="FF0000"/>
                </a:solidFill>
              </a:rPr>
              <a:t>сломал палец на левой ноге. </a:t>
            </a:r>
          </a:p>
          <a:p>
            <a:pPr algn="ctr"/>
            <a:r>
              <a:rPr lang="en-US" sz="2000" dirty="0" err="1" smtClean="0">
                <a:solidFill>
                  <a:srgbClr val="FF0000"/>
                </a:solidFill>
              </a:rPr>
              <a:t>Hammet</a:t>
            </a:r>
            <a:r>
              <a:rPr lang="ru-RU" sz="2000" dirty="0" smtClean="0">
                <a:solidFill>
                  <a:srgbClr val="FF0000"/>
                </a:solidFill>
              </a:rPr>
              <a:t> получил сотрясение мозга. </a:t>
            </a:r>
          </a:p>
          <a:p>
            <a:pPr algn="ctr"/>
            <a:endParaRPr lang="ru-RU" sz="2000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Во время аварии Клиффа наполовину выбросило из окна,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а затем огромный автобус завалился на бок,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подмяв под себя музыканта.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24-летний Клифф Бартон мгновенно скончался на месте катастрофы.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f3b40d771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428604"/>
            <a:ext cx="5214974" cy="5795633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5720" y="428604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Новым басистом </a:t>
            </a:r>
            <a:r>
              <a:rPr lang="ru-RU" dirty="0" err="1" smtClean="0">
                <a:solidFill>
                  <a:srgbClr val="FF0000"/>
                </a:solidFill>
              </a:rPr>
              <a:t>металлики</a:t>
            </a:r>
            <a:r>
              <a:rPr lang="ru-RU" dirty="0" smtClean="0">
                <a:solidFill>
                  <a:srgbClr val="FF0000"/>
                </a:solidFill>
              </a:rPr>
              <a:t> стал </a:t>
            </a:r>
            <a:r>
              <a:rPr lang="en-US" dirty="0" smtClean="0">
                <a:solidFill>
                  <a:srgbClr val="FF0000"/>
                </a:solidFill>
              </a:rPr>
              <a:t>Jason </a:t>
            </a:r>
            <a:r>
              <a:rPr lang="en-US" dirty="0" err="1" smtClean="0">
                <a:solidFill>
                  <a:srgbClr val="FF0000"/>
                </a:solidFill>
              </a:rPr>
              <a:t>Newsted</a:t>
            </a:r>
            <a:r>
              <a:rPr lang="en-US" dirty="0" smtClean="0">
                <a:solidFill>
                  <a:srgbClr val="FF0000"/>
                </a:solidFill>
              </a:rPr>
              <a:t> (</a:t>
            </a:r>
            <a:r>
              <a:rPr lang="ru-RU" dirty="0" smtClean="0">
                <a:solidFill>
                  <a:srgbClr val="FF0000"/>
                </a:solidFill>
              </a:rPr>
              <a:t>род. 4 марта 1963 г., </a:t>
            </a:r>
            <a:r>
              <a:rPr lang="ru-RU" dirty="0" err="1" smtClean="0">
                <a:solidFill>
                  <a:srgbClr val="FF0000"/>
                </a:solidFill>
              </a:rPr>
              <a:t>Бэттл</a:t>
            </a:r>
            <a:r>
              <a:rPr lang="ru-RU" dirty="0" smtClean="0">
                <a:solidFill>
                  <a:srgbClr val="FF0000"/>
                </a:solidFill>
              </a:rPr>
              <a:t> Крик, США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rgbClr val="FF0000"/>
                </a:solidFill>
              </a:rPr>
              <a:t>, выросший на ферме в М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FF0000"/>
                </a:solidFill>
              </a:rPr>
              <a:t>чигане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metallica45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285860"/>
            <a:ext cx="5072098" cy="5140640"/>
          </a:xfrm>
          <a:prstGeom prst="rect">
            <a:avLst/>
          </a:prstGeom>
        </p:spPr>
      </p:pic>
    </p:spTree>
  </p:cSld>
  <p:clrMapOvr>
    <a:masterClrMapping/>
  </p:clrMapOvr>
  <p:transition advTm="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880</TotalTime>
  <Words>327</Words>
  <Application>Microsoft Office PowerPoint</Application>
  <PresentationFormat>Экран (4:3)</PresentationFormat>
  <Paragraphs>68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История создания легендарной рок группы   “metallica”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Albums</vt:lpstr>
      <vt:lpstr>Albums</vt:lpstr>
      <vt:lpstr>Albums</vt:lpstr>
      <vt:lpstr>Albums</vt:lpstr>
      <vt:lpstr>Слайд 22</vt:lpstr>
      <vt:lpstr>Слайд 23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145</cp:revision>
  <dcterms:created xsi:type="dcterms:W3CDTF">2009-10-22T15:57:56Z</dcterms:created>
  <dcterms:modified xsi:type="dcterms:W3CDTF">2009-11-25T18:26:08Z</dcterms:modified>
</cp:coreProperties>
</file>